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02T12:55:16.8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17657 10901 0,'0'-35'16,"0"17"0,0 0-1,17 18 95,-17 18-110,0 0 15,0-1-15,0 1 16,0 35-16,18-18 31,-18 0-15,0-17-1,0 35 1,0-18 0,0 18-1,0 0 1,0-18 0,0-17-1,-18-18 32,1 0-31,17-18-16,-18-88 15,18-17 1,0 17 15,0 88-31,0-34 16,0 16-1,0 1 1,0 53 93,0-1-109,0 36 16,0 18 0,0-36-1,0-17 17,0-1-17,0 1-15,0 0 16,-18-1-1,1-17 17,-1-17-17,18-1-15,-18-70 16,18-18 0,0 18-1,0 70 1,0 0-1,18 18 64,-18 18-64,0 0 1,18 52-1,-1 54 1,-17-36 0,0-18-1,0-52 1,0 0 0,0 17-1,-17 0 1,-1-17-1,18 0 32,-18-18-15,1 0-1,-1 0 31,0 0 1,1 0-48,-1 0-15,0 0 16,18-18-16,-35 18 16,35-18-1,-17 1 1,17-19 15,17-17-15,18 18-1,18 18 1,0-1 0,-35 18 15,-18 18-15,18-18-16,-18 35 15,17-18 1,-17 1-1,0 17 1,-35 1 0,17-36-1,1 17 32,-1-17-31,18-17-1,0-1-15,0 0 16,0-17 0,18 17-1,-18 36 32,0 0-47,0 35 16,-18-18-1,0-35 1,1 0 0,-1 0-16,18-18 15,0-17 1,0 17 15,0 1-15,0 34 46,0 1-46,-18-18 0,18 18-16,-17-18 15,-18 0 1,35-18 31,52 0-32,-16 1 1,-19 17 15,-34 17 94,-1-17-78,18-17-16,0-1 1,35 18-17,18-18 1,-35 18-1,0 0 1,-1-17 0,-34 17 31,17 17-47,-18-17 0,-35 0 15,-18 0 1,89 0 62,0 0-78,-1 0 16,19-17-16,-1 17 31,0 0-16,1 0 1,-19 0-16,-34 0 47,-19 0-31,1 17-1,17-17 1,1 0 15,-1 0-15,18-17-16,-35 17 15,52 0 32,54 0-31,35 0-1,-36 0 1,-34 0 0,-36 17-1,0 19 1,17-36 0,1 17 15,-18 1-16,0 0 1,-18-1 0,18 19-1,0-19 79,18-17-78,0 0-1,-18-17 110,-18 17-125,18-18 16,-18 0-16,-17 1 16,0-1 15,17 18 31,18 18 32,18-18-78,-18 17-16,0 1 31,17-18-31,-34 0 109,17-18-93,-18 18-16,0-53 16,1 53-1,34 0 32,-17 18-47,0 0 0,53 35 16,-17-18-1,-36-17 1,-18-18 140,18-18-156,-18 0 16,-17-35-1,0 18 1,35 17 31,0 1 0,-18 17-32,18-18-15,0 0 16,-17 18 0,-1 0-1,18-17-15,0-1 16,-18-17 0,1-18-1,17 18 1,0-18-1,35 18 1,0-1 0,-17 1-1,-18 17 17,0 1 30,-18 17-15,1 0-31,-19 0-1,19 0 1,17 17 156,0 1-157,0 0-15,0-1 16,0 36 0,0-35-16,0 52 15,0 1 1,0-18-1,0-18 17,17-17-17,1 17 1,0-17 0,-1 17 15,1-17-16,-1 17 1,-17 0 0,0-17 31,18-18-47,-18-18 93,0 1-93,0-1 16,18-17-16,-18 17 0,0-88 16,0 36 15,-36 17-16,19 17 1,-1 19 0,18-36-1,-17-18 1,17 36 0,0 17-1,0 1 32,-18-1-31,18 0-1,0 1 1,-18 17 0,18 17 155,0 1-155,0 0 0,0-1-1,0 1-15,0 17 16,0 36 0,0-36 15,0-17-31,0-1 15,18 1 1,0 17 0,-1 18-1,1-18 1,17 1 0,-17-19-1,-1 36 1,1-17-1,0-1 1,-18 0 0,17 0-1,-17-17 79,-17-18-94,-1 0 16,-17 0-1,-36 0 1,1 0 0,-1-35-1,36 35 1,17 0-16,0 0 15,-34-18 1,-19-17 0,-17 0-1,53 17 1,17 18 0,0-35 30,1-1-30,17 1 0,0 0-1,0 52 32,0 1-31,0 0-16,0 52 15,-18-17 1,18-35-16,-35 35 16,17-36-1,18 1 1,-18-18 46,18-18-46,0-34 0,0-19-1,0 36 1,0 52 15,18 19-15,-18-19-16,18 71 15,-36 36 1,18-71 0,-18-53 15,-34-35-15,52 17-16,-53-70 15,17 35 16,36 35 16,0 1-47,71-1 16,35-17 0,-18-1-1,-53 36 1,-17 0-1,-1 0 1</inkml:trace>
  <inkml:trace contextRef="#ctx0" brushRef="#br0" timeOffset="4023.7">17268 10971 0,'0'18'47,"0"0"-47,0-1 16,0 19 15,0-19-16,0 1 1,0-1 0,0 1-1,0 0 1,0-1 0,-17-17 15,-1 0 0,18-17-15,-17-19-1,17 1 1,17 0 0,1 35-1,-1 0 32,-17 18-31,18 34-1,-18 1 1,0-17 0,-18-36 30,18-18-30,-17-17-16,-1-1 16,18 19-1,18-1 1,17 18 0,0 18-1,-35-1 16,0 1-15,0 0 0,-17-1-1,17-34 17,0-19-17,-18-16 1,53 16-1,-17 36 17,-18 18-32,18 35 15,-18-36-15,0 36 16,-18-35 0,0-18 30,1 0-30,17-18 0,-18-17-1,18 0 1,18 0 0,-1 17-1,-17 36 16,0-1-31,-17 36 16,-19 0 0,19-35-1,-1-18 17,18-18-32,0-53 15,0-17 1,35 18 15,-17 52-15,-18 36-1,18 17 1,-1 18 0,-34-18-1,-1-17 1,0-36 15,18 1-31,-17-19 16,17-34-1,-18 34 1,18 19 0,35 17-1,18 0 16,-17 35-15,-19-17 0,-17-1-1,-17 19 1,-1-19 0,36-17 93,-18 18-109,17-18 16,-17 18-16,36-1 15,-36 1 1,0 17-16,-18 18 31,-35-35-15,18-1-1,17-34 17,0 17-17,18-18 32,0 0-47,0-17 16,0-18-1,0 18 1,-17 35 31,17 18-47,-18 52 31,18-52-31,-17 17 16,-1-35 31,18-18-47,-35-17 15,35 17-15,-18-34 16,0-19-1,18 18 1,36 35 0,-36 36 31,17 35-32,-17 35 16,0-70-31,0 17 16,-17-35 31,-1 0-31,0-53-1,18 0 1,0 36-1,0-1 1,18 18 31,-18 35-47,18 1 16,-18-19-16,17 1 15,1-18 32,0 0-16,17-53-15,-18 53-16,36-53 16,-35 18-1,-18 52 16,0 19-15,0-19-16,0 36 16,0-18-1,-18-17 1,1-18 46,-1 0-46,18-35 0,0-18-1,0 35 1,0 36 15,0 52-15,0-52-16,0 35 15,0-35 1,18-18 0,-18-18 31,-18-17-47,0 17 15,-17 0 1,0 18 15,35 18-15,18-18 15,-18 18 110,0-1-141,0 1 0,0 35 15,0-18 1,0-17 15,0-36 32,0 1-63,0-19 15,0 1 1,0 17-16,0-35 15,0 1 1,0 16 0,0 54 31,-18 17-47,0 18 15,18 0 1,-17-18 15,-1-35 16,18-17-31,0-19-1,0 1 1,0 17-1,18 18 1</inkml:trace>
  <inkml:trace contextRef="#ctx0" brushRef="#br0" timeOffset="6092.92">17216 11201 0,'0'-36'16,"-18"36"15,18-17-31,-18-1 16,18 0 15,-17 18-31,-1 0 63,0 0-32,18-17-31,0-1 31,-17 1-15,17 34 46,0 1-46,0-1-16,17 1 15,1 17 1,-18-17 0,-18-18 77,18-18-93,0 1 0,0-36 32,0 0-17,0 71 32,0-1-47,0 36 16,0 0-1,0-18 1,0-52 47,-17 17-63,17-18 0,-18-17 15,18-1 1,-18 36-1,36 0 32,0 18-31,17 17 0,-17-17-1,-18 17 1,0-17-1,0 0 1,0-36 31,0 0-31,0 1-16,0-19 15,0 1 1,17 35 124,-17-18-124,0 1 0,18 17-16,0-53 15,-18 18 1,0-1 0,0 19-1,0-1 16,-18 18 32,0 0-32,1 0-15,-1 0-1,0 0-15,18 18 79,0-1-64,-17-17-15,17 18 0,-18 17 16,18-17 31,0 0 31,0-1-78,0-34 109,0-1-109,18 18 0,-18-18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91733A-497C-4115-9DEC-AC55128AC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8AE831-F7A1-48B1-851D-D04857A39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1F1CFF-CFC7-4082-A2B9-BEC4F8DC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28C4AD-38C2-467A-B8D8-4632DD8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38745C-722A-4172-BF4A-01AB426F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807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90566A-92A4-45A3-88F5-1473F11F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911919-9F0E-4EEC-982F-A70667796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247491-3FB5-4BC3-8295-5F12B91E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238C5-8EA5-4FF5-A574-E99A5722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0016BA-C64C-49FE-917F-5265DDDF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45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9DF89C-C7E4-43E2-B41B-34AA518A4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A1FAAA-CD95-4596-85F8-B3D5969A6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283C55-67AC-41A3-A574-CF96D1D5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17521-57E9-462D-B566-6D4928F4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9B4B80-3CD8-41E1-98EA-7C5D030A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52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DAF36-8BBD-485B-9754-209BD3A7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6FFAA-7231-4243-9AFE-E0C30ACF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0CD207-9428-4E53-8E1F-FA14B244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CBB4EF-602C-4A59-BAC0-273B5CBC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B1C875-3A76-4F06-8FB9-2EA7A6CE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6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B1FB8-A4B2-4CDD-AC10-45721DA9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8719EC-39EA-450B-A308-BB5280EC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66FE9A-C055-4212-A5B4-2243A34F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90C2E9-F7F4-4E81-952C-7AAB8127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9744C3-6FBF-4058-BBF2-AC1F08C0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84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0D77D-81A5-4426-8A06-2C12B0E1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83C859-0357-4745-96BE-7B7050F38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2453F2-A1D9-4D1E-8A78-110BFD072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9E7836-CEE2-4AB6-9755-290C8F9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29F104-EB98-40A8-AC53-D0375EA4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1CDD8E-3086-489D-9A53-CA423159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08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29CEEE-0351-4FC7-B53A-67C7826F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A2387B-D6EA-4911-AEB9-B7AF55B1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353DEE-807D-44CB-A002-354059F3C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F386240-D3FF-4E77-9196-6B2997ADD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125B3E-CFA6-4A72-8820-D81EDC91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5E589C0-3DCF-4F75-B44F-0CAFEC1D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A530F4-F0AD-4430-8B19-0B87CF8E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82DE0F-9C2B-4F9D-AE62-E9B850A6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86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2C55F-7F09-4251-BE9E-08F8445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2B643FA-D022-43D4-8FAA-35993C1E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B73535-367C-4FA0-8783-663B5B7D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98A2F0-0839-44CC-8D2D-700DBC86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00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54DF3DA-37DD-4521-B88A-3320F64B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8A9F8F6-5E1E-4455-BB99-B24E6903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70F06A-37ED-4A50-BA70-646EEA5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208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511593-37D1-4C86-A305-EC482E3D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911453-2B4D-422B-8EDA-B848A8CB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C81DD6-F2E5-4874-8852-11E164006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0F42A6-0959-4A67-8A96-9455CBFF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FA1D8C-8344-4596-9832-F3E41B28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AADDE7-9A72-4FC9-8472-E38C02D6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89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EAFA6-C419-4086-8C52-17EB71F7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1E1FBD8-19AD-4C02-B1C5-B110D1FEC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8323DA-27A6-4D62-8633-2CACACD9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4D08E4-35FF-4632-95D7-0450EB82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501EAB-B93F-445C-9019-D2AB1E2E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A86007-A828-49F4-8B89-388E80AD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679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57E4E5E-F5E6-4BA2-BC33-4C611B60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63198C-9246-42AA-98FC-52A7DB82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1E7834-7199-47CE-BBCA-B262461E4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B941-F231-46CC-87A3-25C433499B3F}" type="datetimeFigureOut">
              <a:rPr lang="zh-HK" altLang="en-US" smtClean="0"/>
              <a:t>2/11/2020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0F67A1-2D00-4069-B3CA-20160DC0D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FC6B65-A36E-4CE6-9E3A-F926C937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EE43-C428-4882-9B04-49954C19EC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12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>
            <a:extLst>
              <a:ext uri="{FF2B5EF4-FFF2-40B4-BE49-F238E27FC236}">
                <a16:creationId xmlns:a16="http://schemas.microsoft.com/office/drawing/2014/main" id="{E0C517B3-68D8-49A4-B330-0F1D566BF5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BC8682C-CE9A-4565-90D9-A8053358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D577A9-843F-4C3A-BD3D-34C1725B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00063"/>
            <a:ext cx="51450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001AEB4E-0622-41D4-BD10-75235F11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433513"/>
            <a:ext cx="51450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394403-F9D6-45DC-88BF-5C219632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254500"/>
            <a:ext cx="51450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A22A9948-055D-43BF-BE20-8494267CC76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7938"/>
            <a:ext cx="51466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385725F-D0BB-4865-8B08-3B53E98D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7938"/>
            <a:ext cx="51450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81E9260-9E8F-4EC8-B81B-CB616DE4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723517"/>
            <a:ext cx="51450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C84D7E7-3589-4259-98C0-FF3E250C70E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-2"/>
          <a:ext cx="5143500" cy="8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4032592029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335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15289ECB-D76C-45DE-A527-7F20AF1B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E2A2AF1B-650E-42BF-BFE7-3343DAC235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553C870-BEFD-400F-94DF-6CF167037151}"/>
              </a:ext>
            </a:extLst>
          </p:cNvPr>
          <p:cNvGrpSpPr/>
          <p:nvPr/>
        </p:nvGrpSpPr>
        <p:grpSpPr>
          <a:xfrm>
            <a:off x="3522663" y="3175"/>
            <a:ext cx="5145088" cy="3425826"/>
            <a:chOff x="3522663" y="3175"/>
            <a:chExt cx="5145088" cy="3425826"/>
          </a:xfrm>
        </p:grpSpPr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18EB6338-9014-45A7-8B64-9D3623EEA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63" y="3175"/>
              <a:ext cx="5145088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0DEC883D-1748-4FFE-B32C-4B9478800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63" y="849313"/>
              <a:ext cx="5145088" cy="257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7">
            <a:extLst>
              <a:ext uri="{FF2B5EF4-FFF2-40B4-BE49-F238E27FC236}">
                <a16:creationId xmlns:a16="http://schemas.microsoft.com/office/drawing/2014/main" id="{5F9CB08B-338F-49BB-9A85-ABBB70D2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429000"/>
            <a:ext cx="514508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C3156D9-BB51-44FA-904A-7670FD6B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335588"/>
            <a:ext cx="51450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77CA6222-4308-48E5-B964-822996CC94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66620465-7784-4C9F-9244-3A0561E2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ED6A0B6-E60B-4C07-882C-FD4D24A4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628900"/>
            <a:ext cx="514508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F83E15BA-5F06-4933-8DD2-F6693E40FA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69B7EB76-39D7-47CD-B130-9B422805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02A0212-3B36-4B51-B106-BC14DC6C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097213"/>
            <a:ext cx="51355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E59FDA14-C11C-4ADA-9DE9-DDDBD5E2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603750"/>
            <a:ext cx="51355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60F90169-C9B1-4B80-9018-8F282DF8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448300"/>
            <a:ext cx="5135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0B18720E-949D-4980-B476-B309AB64436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C42A5C19-AF0C-4802-861A-85F048BE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3ED40A0-CA8F-4CEB-8AF6-E5B460CF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190875"/>
            <a:ext cx="5141913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8BB5D287-83C7-4135-8351-86A990B04F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11F9F62A-E902-4E9F-B1B8-36D2CCCA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8C854C3B-C62F-4D0F-B321-E71552A2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521075"/>
            <a:ext cx="514191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806C0FE-B27A-432A-B765-D91938ED9D6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2000E219-E600-4C1D-9B91-B76D953C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3CED5D99-63B9-4BEA-B973-284CFF59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613150"/>
            <a:ext cx="5145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545EE42B-58FF-4819-8C8B-3696489416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84D2AEF-B6E6-480D-B3B9-CCFEAE9E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6899967-8522-46E3-A14D-AFCB4027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203325"/>
            <a:ext cx="51355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968653C1-EF17-46D4-AA68-DEB2B3AB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651375"/>
            <a:ext cx="51355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0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A8F820BE-03D0-4EB2-B130-14EBF71BF3E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01940145-FB8D-4479-81FE-B4CDD50E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F935EDE5-AD56-4FC3-B710-DDCDDCB6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281238"/>
            <a:ext cx="51355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>
            <a:extLst>
              <a:ext uri="{FF2B5EF4-FFF2-40B4-BE49-F238E27FC236}">
                <a16:creationId xmlns:a16="http://schemas.microsoft.com/office/drawing/2014/main" id="{6D89CB0C-7067-47CF-A8E0-4B55E8EC813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0600" y="0"/>
            <a:ext cx="513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DBE9E2FC-7881-491D-A8A9-8C4B09F5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1292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03EBF90-B734-4707-866C-9B35EBC1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024188"/>
            <a:ext cx="512921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C84D7E7-3589-4259-98C0-FF3E250C70E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-2"/>
          <a:ext cx="5143500" cy="8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4032592029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335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384A1412-B488-4D21-A9BB-BDEA4AB9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53A2355D-EE71-4CCF-B121-14512783BF9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8B498629-E893-471F-912A-5F2BC8E1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D1A643EC-2497-4C4C-B9F3-0D75D12B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882775"/>
            <a:ext cx="513556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3B637AFB-2113-466E-B01D-89E816A51F9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1CBC485F-076F-4D77-8C72-76B6FAE7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CAA6DB0F-F99C-4B93-90CB-3CC99C80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359275"/>
            <a:ext cx="51355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DE66BA0E-4C5C-466F-ACC1-AA4A2F7E47F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1B367AA5-6705-46E9-BB0A-2F9FC7C0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335A63F9-313E-4FB8-8C11-1D01113C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632200"/>
            <a:ext cx="514508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7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3CB07FBC-9458-442C-879C-1C7F5900939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5FD7A21C-D24F-461A-B090-F2322FCB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AEAC0DEC-CB70-486A-BBB4-BA890ABB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795588"/>
            <a:ext cx="51450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6E965F56-3550-4731-B975-A4D37FC6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244975"/>
            <a:ext cx="51450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F8E078AC-3831-4A4B-9470-3535988A2E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92C1B183-9C76-44EF-A2BB-224798B0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14B021F8-2F33-4017-BD80-0CBE401C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416175"/>
            <a:ext cx="51450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235C371F-5160-4D26-9F0A-256C2B6D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715000"/>
            <a:ext cx="51450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E5FAA462-F346-48E9-A359-50FD93B480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5363" y="0"/>
            <a:ext cx="512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74E8D08-53D3-413C-9C52-ECFAAC27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0"/>
            <a:ext cx="5119688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333E8016-67A6-4864-A615-02A8962C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795713"/>
            <a:ext cx="51196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CF697ECF-E039-46D8-94E3-73FE3CEB90AD}"/>
                  </a:ext>
                </a:extLst>
              </p14:cNvPr>
              <p14:cNvContentPartPr/>
              <p14:nvPr/>
            </p14:nvContentPartPr>
            <p14:xfrm>
              <a:off x="6095880" y="3854520"/>
              <a:ext cx="330840" cy="298800"/>
            </p14:xfrm>
          </p:contentPart>
        </mc:Choice>
        <mc:Fallback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CF697ECF-E039-46D8-94E3-73FE3CEB9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6520" y="3845160"/>
                <a:ext cx="34956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E56046F5-1D37-4438-973D-8A4CC88D17F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980C9EBF-471E-4BBA-A24F-ECA71673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830B5E2B-1968-4D35-BC36-B7D6A328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082925"/>
            <a:ext cx="514191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C84D7E7-3589-4259-98C0-FF3E250C70E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-2"/>
          <a:ext cx="5143500" cy="8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4032592029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335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12DE1C36-B039-4432-98F8-95EF9151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A4F5C5D0-C551-4902-9487-556EC01C23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F40870C-DF85-4EBC-B1A4-CEAE3578EC1B}"/>
              </a:ext>
            </a:extLst>
          </p:cNvPr>
          <p:cNvGrpSpPr/>
          <p:nvPr/>
        </p:nvGrpSpPr>
        <p:grpSpPr>
          <a:xfrm>
            <a:off x="3527425" y="0"/>
            <a:ext cx="5135563" cy="3467100"/>
            <a:chOff x="3527425" y="0"/>
            <a:chExt cx="5135563" cy="3467100"/>
          </a:xfrm>
        </p:grpSpPr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08858BAA-6F40-45E3-9FD1-8544A07E2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425" y="0"/>
              <a:ext cx="5135563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65EA690-0CBB-4661-9B87-F2CF82A0A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425" y="844550"/>
              <a:ext cx="5135563" cy="262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7">
            <a:extLst>
              <a:ext uri="{FF2B5EF4-FFF2-40B4-BE49-F238E27FC236}">
                <a16:creationId xmlns:a16="http://schemas.microsoft.com/office/drawing/2014/main" id="{9CD7AA50-8326-412C-A01F-FAD21FEA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467100"/>
            <a:ext cx="51355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D0C5EA18-BD93-4376-A7E0-E215F25AB05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7938"/>
            <a:ext cx="51466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291A0149-A4F4-4719-8222-06B9142E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7938"/>
            <a:ext cx="5145088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425FB0D-6831-425C-9FE7-5233D9336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714751"/>
            <a:ext cx="51450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C84D7E7-3589-4259-98C0-FF3E250C70E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-2"/>
          <a:ext cx="5143500" cy="8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4032592029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335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90F2AB0-352E-48D2-9D3C-FF19F04A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85DB7C59-C783-4CAE-8E77-01D817F7D1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C1E0DB6C-1DB8-440A-98DB-7A1456A0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2ADC86B-0315-4799-BC52-5E72ECD7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922463"/>
            <a:ext cx="51355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AF41D42B-6375-432E-AA38-A18F6C63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757613"/>
            <a:ext cx="51355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C84D7E7-3589-4259-98C0-FF3E250C70E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-2"/>
          <a:ext cx="5143500" cy="8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4032592029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3350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EE4EC4B0-F293-41CA-B24F-79350ED6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0478211C-5D8F-4A94-8FE9-D936242780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EC94D1B9-902F-4071-A32B-8720174A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04E719DA-A1AC-4FC7-98DC-7A9FC558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6" y="3062287"/>
            <a:ext cx="5145088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寬螢幕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 </dc:creator>
  <cp:lastModifiedBy> </cp:lastModifiedBy>
  <cp:revision>7</cp:revision>
  <dcterms:created xsi:type="dcterms:W3CDTF">2020-11-02T10:41:54Z</dcterms:created>
  <dcterms:modified xsi:type="dcterms:W3CDTF">2020-11-02T12:58:34Z</dcterms:modified>
</cp:coreProperties>
</file>